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60"/>
  </p:notesMasterIdLst>
  <p:sldIdLst>
    <p:sldId id="256" r:id="rId2"/>
    <p:sldId id="257" r:id="rId3"/>
    <p:sldId id="326" r:id="rId4"/>
    <p:sldId id="327" r:id="rId5"/>
    <p:sldId id="338" r:id="rId6"/>
    <p:sldId id="266" r:id="rId7"/>
    <p:sldId id="263" r:id="rId8"/>
    <p:sldId id="331" r:id="rId9"/>
    <p:sldId id="332" r:id="rId10"/>
    <p:sldId id="28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33" r:id="rId28"/>
    <p:sldId id="284" r:id="rId29"/>
    <p:sldId id="334" r:id="rId30"/>
    <p:sldId id="287" r:id="rId31"/>
    <p:sldId id="288" r:id="rId32"/>
    <p:sldId id="289" r:id="rId33"/>
    <p:sldId id="290" r:id="rId34"/>
    <p:sldId id="291" r:id="rId35"/>
    <p:sldId id="335" r:id="rId36"/>
    <p:sldId id="292" r:id="rId37"/>
    <p:sldId id="293" r:id="rId38"/>
    <p:sldId id="294" r:id="rId39"/>
    <p:sldId id="336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295" r:id="rId49"/>
    <p:sldId id="337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2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2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theme" Target="theme/theme1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tableStyles" Target="tableStyle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57FB1-80F5-4EE9-A89A-0F319E951B81}" type="doc">
      <dgm:prSet loTypeId="urn:microsoft.com/office/officeart/2005/8/layout/lProcess2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2D57A13-7D76-49DA-9E80-95B2F437C08A}">
      <dgm:prSet phldrT="[Text]" custT="1"/>
      <dgm:spPr/>
      <dgm:t>
        <a:bodyPr/>
        <a:lstStyle/>
        <a:p>
          <a:r>
            <a:rPr lang="en-US" sz="3600" dirty="0"/>
            <a:t>Basis (Statistics)</a:t>
          </a:r>
        </a:p>
      </dgm:t>
    </dgm:pt>
    <dgm:pt modelId="{96C79207-FB44-406F-B2EC-D45659C2780F}" type="parTrans" cxnId="{35A3C3A4-F300-4D9B-853C-EE6EB8156D79}">
      <dgm:prSet/>
      <dgm:spPr/>
      <dgm:t>
        <a:bodyPr/>
        <a:lstStyle/>
        <a:p>
          <a:endParaRPr lang="en-US"/>
        </a:p>
      </dgm:t>
    </dgm:pt>
    <dgm:pt modelId="{66FD217D-A128-40B9-96D0-B19D8FC45904}" type="sibTrans" cxnId="{35A3C3A4-F300-4D9B-853C-EE6EB8156D79}">
      <dgm:prSet/>
      <dgm:spPr/>
      <dgm:t>
        <a:bodyPr/>
        <a:lstStyle/>
        <a:p>
          <a:endParaRPr lang="en-US"/>
        </a:p>
      </dgm:t>
    </dgm:pt>
    <dgm:pt modelId="{20816D0B-AD37-4061-AAB6-80508F05CE58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</a:rPr>
            <a:t>Non-statistical Sources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676E3DBB-4D8F-4202-BCD1-EAC51FBDF898}" type="parTrans" cxnId="{0A5B52CA-06F8-45BA-AB8D-B9D608FA3DF9}">
      <dgm:prSet/>
      <dgm:spPr/>
      <dgm:t>
        <a:bodyPr/>
        <a:lstStyle/>
        <a:p>
          <a:endParaRPr lang="en-US"/>
        </a:p>
      </dgm:t>
    </dgm:pt>
    <dgm:pt modelId="{A2A4E5AC-9A89-48BC-B45D-46F97E24A3AD}" type="sibTrans" cxnId="{0A5B52CA-06F8-45BA-AB8D-B9D608FA3DF9}">
      <dgm:prSet/>
      <dgm:spPr/>
      <dgm:t>
        <a:bodyPr/>
        <a:lstStyle/>
        <a:p>
          <a:endParaRPr lang="en-US"/>
        </a:p>
      </dgm:t>
    </dgm:pt>
    <dgm:pt modelId="{51CAA4D2-064C-42B7-89E3-688CFD943AFA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Collection of data for other administrative purposes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081BD4DD-D8F2-4C10-AE6B-61A042B3CFE9}" type="parTrans" cxnId="{7262695B-8ABA-404F-AC1F-58FE15CBBA9F}">
      <dgm:prSet/>
      <dgm:spPr/>
      <dgm:t>
        <a:bodyPr/>
        <a:lstStyle/>
        <a:p>
          <a:endParaRPr lang="en-US"/>
        </a:p>
      </dgm:t>
    </dgm:pt>
    <dgm:pt modelId="{7B86CDBA-5F58-426F-9D4F-44825EE5089B}" type="sibTrans" cxnId="{7262695B-8ABA-404F-AC1F-58FE15CBBA9F}">
      <dgm:prSet/>
      <dgm:spPr/>
      <dgm:t>
        <a:bodyPr/>
        <a:lstStyle/>
        <a:p>
          <a:endParaRPr lang="en-US"/>
        </a:p>
      </dgm:t>
    </dgm:pt>
    <dgm:pt modelId="{6F4648AA-933A-4119-813B-C8AF9BA180E9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Data that are gathered for some official purposes</a:t>
          </a:r>
          <a:endParaRPr lang="en-US" sz="1800" dirty="0"/>
        </a:p>
      </dgm:t>
    </dgm:pt>
    <dgm:pt modelId="{4D6AF17F-DD07-4A40-B7C1-C7DC5E52321C}" type="parTrans" cxnId="{85F38AE8-0611-4D4B-BCCD-4B1193536805}">
      <dgm:prSet/>
      <dgm:spPr/>
      <dgm:t>
        <a:bodyPr/>
        <a:lstStyle/>
        <a:p>
          <a:endParaRPr lang="en-US"/>
        </a:p>
      </dgm:t>
    </dgm:pt>
    <dgm:pt modelId="{2D0CB3A5-6237-46A8-AE42-D3B52771F488}" type="sibTrans" cxnId="{85F38AE8-0611-4D4B-BCCD-4B1193536805}">
      <dgm:prSet/>
      <dgm:spPr/>
      <dgm:t>
        <a:bodyPr/>
        <a:lstStyle/>
        <a:p>
          <a:endParaRPr lang="en-US"/>
        </a:p>
      </dgm:t>
    </dgm:pt>
    <dgm:pt modelId="{CFEF2C57-ADFE-42A0-9AD9-81F1FC446924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officially administered surveys</a:t>
          </a:r>
          <a:endParaRPr lang="en-US" sz="1800" dirty="0"/>
        </a:p>
      </dgm:t>
    </dgm:pt>
    <dgm:pt modelId="{CF953CC2-C59E-4C10-8C15-0DC66D4C1362}" type="parTrans" cxnId="{C04220F9-5C9F-4622-8B5D-35C143C1A12E}">
      <dgm:prSet/>
      <dgm:spPr/>
      <dgm:t>
        <a:bodyPr/>
        <a:lstStyle/>
        <a:p>
          <a:endParaRPr lang="en-US"/>
        </a:p>
      </dgm:t>
    </dgm:pt>
    <dgm:pt modelId="{22068142-F377-475E-A780-0ADA27D61C77}" type="sibTrans" cxnId="{C04220F9-5C9F-4622-8B5D-35C143C1A12E}">
      <dgm:prSet/>
      <dgm:spPr/>
      <dgm:t>
        <a:bodyPr/>
        <a:lstStyle/>
        <a:p>
          <a:endParaRPr lang="en-US"/>
        </a:p>
      </dgm:t>
    </dgm:pt>
    <dgm:pt modelId="{2B4247A6-C68B-4951-91F3-F60E4AE4E71C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incorporate censuses</a:t>
          </a:r>
          <a:endParaRPr lang="en-US" sz="1800" dirty="0"/>
        </a:p>
      </dgm:t>
    </dgm:pt>
    <dgm:pt modelId="{22C290F8-B2F4-4B1C-ADFB-2D5F9DED1B87}" type="parTrans" cxnId="{7D13F6A5-0991-4B46-A71D-F04E834F9C44}">
      <dgm:prSet/>
      <dgm:spPr/>
      <dgm:t>
        <a:bodyPr/>
        <a:lstStyle/>
        <a:p>
          <a:endParaRPr lang="en-US"/>
        </a:p>
      </dgm:t>
    </dgm:pt>
    <dgm:pt modelId="{6B436684-FFF1-4093-A489-042334583413}" type="sibTrans" cxnId="{7D13F6A5-0991-4B46-A71D-F04E834F9C44}">
      <dgm:prSet/>
      <dgm:spPr/>
      <dgm:t>
        <a:bodyPr/>
        <a:lstStyle/>
        <a:p>
          <a:endParaRPr lang="en-US"/>
        </a:p>
      </dgm:t>
    </dgm:pt>
    <dgm:pt modelId="{C5C5F0CB-3457-4618-9AB2-4CB0F265B0F4}">
      <dgm:prSet phldrT="[Text]" custT="1"/>
      <dgm:spPr/>
      <dgm:t>
        <a:bodyPr/>
        <a:lstStyle/>
        <a:p>
          <a:r>
            <a:rPr lang="en-US" sz="3600" dirty="0"/>
            <a:t>Basis (Origin)</a:t>
          </a:r>
        </a:p>
      </dgm:t>
    </dgm:pt>
    <dgm:pt modelId="{C56B6967-8608-463D-A3BC-09146CF9FE51}" type="parTrans" cxnId="{862B0F84-4949-4EA5-98FE-14E27AA8B548}">
      <dgm:prSet/>
      <dgm:spPr/>
      <dgm:t>
        <a:bodyPr/>
        <a:lstStyle/>
        <a:p>
          <a:endParaRPr lang="en-US"/>
        </a:p>
      </dgm:t>
    </dgm:pt>
    <dgm:pt modelId="{5649D741-D403-481F-B2B1-251438067B97}" type="sibTrans" cxnId="{862B0F84-4949-4EA5-98FE-14E27AA8B548}">
      <dgm:prSet/>
      <dgm:spPr/>
      <dgm:t>
        <a:bodyPr/>
        <a:lstStyle/>
        <a:p>
          <a:endParaRPr lang="en-US"/>
        </a:p>
      </dgm:t>
    </dgm:pt>
    <dgm:pt modelId="{79835A40-9519-40F9-83FB-8D2A9C3D45B2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</a:rPr>
            <a:t>Collection of Data in  Private Sector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C535892C-8552-4865-B87A-178AF28FFB24}" type="parTrans" cxnId="{BB14DAA0-C53D-44E3-AFD3-55628E5417E3}">
      <dgm:prSet/>
      <dgm:spPr/>
      <dgm:t>
        <a:bodyPr/>
        <a:lstStyle/>
        <a:p>
          <a:endParaRPr lang="en-US"/>
        </a:p>
      </dgm:t>
    </dgm:pt>
    <dgm:pt modelId="{80166980-1700-44FE-8B2B-2536303CBD03}" type="sibTrans" cxnId="{BB14DAA0-C53D-44E3-AFD3-55628E5417E3}">
      <dgm:prSet/>
      <dgm:spPr/>
      <dgm:t>
        <a:bodyPr/>
        <a:lstStyle/>
        <a:p>
          <a:endParaRPr lang="en-US"/>
        </a:p>
      </dgm:t>
    </dgm:pt>
    <dgm:pt modelId="{FFB77C2B-0A8A-49EB-887D-0F661E5DED60}">
      <dgm:prSet phldrT="[Text]"/>
      <dgm:spPr/>
      <dgm:t>
        <a:bodyPr/>
        <a:lstStyle/>
        <a:p>
          <a:r>
            <a:rPr lang="en-US" sz="2400" dirty="0"/>
            <a:t>Statistical Sources</a:t>
          </a:r>
        </a:p>
      </dgm:t>
    </dgm:pt>
    <dgm:pt modelId="{D703B32D-72A9-4678-BA78-DB04A4B525B2}" type="sibTrans" cxnId="{2C4CABAD-2B8C-44F8-BFAC-73D26106B8C4}">
      <dgm:prSet/>
      <dgm:spPr/>
      <dgm:t>
        <a:bodyPr/>
        <a:lstStyle/>
        <a:p>
          <a:endParaRPr lang="en-US"/>
        </a:p>
      </dgm:t>
    </dgm:pt>
    <dgm:pt modelId="{09D91370-64FC-4C2B-BC27-B746E89EA846}" type="parTrans" cxnId="{2C4CABAD-2B8C-44F8-BFAC-73D26106B8C4}">
      <dgm:prSet/>
      <dgm:spPr/>
      <dgm:t>
        <a:bodyPr/>
        <a:lstStyle/>
        <a:p>
          <a:endParaRPr lang="en-US"/>
        </a:p>
      </dgm:t>
    </dgm:pt>
    <dgm:pt modelId="{A819EC16-9CB3-4832-9393-2F18C617B66E}">
      <dgm:prSet phldrT="[Text]" custT="1"/>
      <dgm:spPr/>
      <dgm:t>
        <a:bodyPr/>
        <a:lstStyle/>
        <a:p>
          <a:r>
            <a:rPr lang="en-US" sz="2400" dirty="0">
              <a:solidFill>
                <a:schemeClr val="bg2">
                  <a:lumMod val="25000"/>
                </a:schemeClr>
              </a:solidFill>
            </a:rPr>
            <a:t>Internal Sources</a:t>
          </a:r>
        </a:p>
      </dgm:t>
    </dgm:pt>
    <dgm:pt modelId="{FB3D15C6-4512-404A-8DBE-010F1701D94C}" type="parTrans" cxnId="{057F0886-B99D-4EFF-998D-C86C85B57FD7}">
      <dgm:prSet/>
      <dgm:spPr/>
      <dgm:t>
        <a:bodyPr/>
        <a:lstStyle/>
        <a:p>
          <a:endParaRPr lang="en-US"/>
        </a:p>
      </dgm:t>
    </dgm:pt>
    <dgm:pt modelId="{5139E4DD-DF7D-4D42-986F-DAFE7333A511}" type="sibTrans" cxnId="{057F0886-B99D-4EFF-998D-C86C85B57FD7}">
      <dgm:prSet/>
      <dgm:spPr/>
      <dgm:t>
        <a:bodyPr/>
        <a:lstStyle/>
        <a:p>
          <a:endParaRPr lang="en-US"/>
        </a:p>
      </dgm:t>
    </dgm:pt>
    <dgm:pt modelId="{CF87DFE5-5614-4A32-9FDA-0CF5037933AC}">
      <dgm:prSet phldrT="[Text]" custT="1"/>
      <dgm:spPr/>
      <dgm:t>
        <a:bodyPr/>
        <a:lstStyle/>
        <a:p>
          <a:r>
            <a:rPr lang="en-US" sz="19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are collected from reports and records of the organization itself</a:t>
          </a:r>
          <a:endParaRPr lang="en-US" sz="1900" dirty="0">
            <a:solidFill>
              <a:schemeClr val="bg2">
                <a:lumMod val="25000"/>
              </a:schemeClr>
            </a:solidFill>
          </a:endParaRPr>
        </a:p>
      </dgm:t>
    </dgm:pt>
    <dgm:pt modelId="{E209349E-5396-46A6-980E-D1D4938A1FEB}" type="parTrans" cxnId="{F736774A-0AAA-4B4A-BC5F-E900B080F761}">
      <dgm:prSet/>
      <dgm:spPr/>
      <dgm:t>
        <a:bodyPr/>
        <a:lstStyle/>
        <a:p>
          <a:endParaRPr lang="en-US"/>
        </a:p>
      </dgm:t>
    </dgm:pt>
    <dgm:pt modelId="{6F06EE08-1FD9-4DC7-9A7E-CCE81A0A4011}" type="sibTrans" cxnId="{F736774A-0AAA-4B4A-BC5F-E900B080F761}">
      <dgm:prSet/>
      <dgm:spPr/>
      <dgm:t>
        <a:bodyPr/>
        <a:lstStyle/>
        <a:p>
          <a:endParaRPr lang="en-US"/>
        </a:p>
      </dgm:t>
    </dgm:pt>
    <dgm:pt modelId="{0D6CC0FE-238B-4753-84CF-B4DCED7ECC18}">
      <dgm:prSet phldrT="[Text]" custT="1"/>
      <dgm:spPr/>
      <dgm:t>
        <a:bodyPr/>
        <a:lstStyle/>
        <a:p>
          <a:r>
            <a:rPr lang="en-US" sz="1900" dirty="0">
              <a:solidFill>
                <a:schemeClr val="accent1">
                  <a:lumMod val="75000"/>
                </a:schemeClr>
              </a:solidFill>
            </a:rPr>
            <a:t>External Sources</a:t>
          </a:r>
        </a:p>
      </dgm:t>
    </dgm:pt>
    <dgm:pt modelId="{BFFC8C9B-6493-413D-BB5B-23F829D8731E}" type="parTrans" cxnId="{82350236-2957-4042-966A-B50A64D1B099}">
      <dgm:prSet/>
      <dgm:spPr/>
      <dgm:t>
        <a:bodyPr/>
        <a:lstStyle/>
        <a:p>
          <a:endParaRPr lang="en-US"/>
        </a:p>
      </dgm:t>
    </dgm:pt>
    <dgm:pt modelId="{C90082F3-9B78-4D7D-96AF-CBC4CB4CB672}" type="sibTrans" cxnId="{82350236-2957-4042-966A-B50A64D1B099}">
      <dgm:prSet/>
      <dgm:spPr/>
      <dgm:t>
        <a:bodyPr/>
        <a:lstStyle/>
        <a:p>
          <a:endParaRPr lang="en-US"/>
        </a:p>
      </dgm:t>
    </dgm:pt>
    <dgm:pt modelId="{C9EEA4B1-02C3-4568-9635-9193F43EDF0D}">
      <dgm:prSet phldrT="[Text]" custT="1"/>
      <dgm:spPr/>
      <dgm:t>
        <a:bodyPr/>
        <a:lstStyle/>
        <a:p>
          <a:r>
            <a:rPr lang="en-US" sz="1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Example: A company publishes its annual report on profit and loss, total sales, loan, wages</a:t>
          </a:r>
          <a:endParaRPr lang="en-US" sz="1800" dirty="0">
            <a:solidFill>
              <a:schemeClr val="bg2">
                <a:lumMod val="25000"/>
              </a:schemeClr>
            </a:solidFill>
          </a:endParaRPr>
        </a:p>
      </dgm:t>
    </dgm:pt>
    <dgm:pt modelId="{3105DAA7-C01B-4ABE-9BEC-DB6AD9783E9D}" type="parTrans" cxnId="{51039488-D019-4D3C-8868-07249B540AD2}">
      <dgm:prSet/>
      <dgm:spPr/>
      <dgm:t>
        <a:bodyPr/>
        <a:lstStyle/>
        <a:p>
          <a:endParaRPr lang="en-US"/>
        </a:p>
      </dgm:t>
    </dgm:pt>
    <dgm:pt modelId="{CACCF339-DDFE-44E9-A8D3-00FCB936CB65}" type="sibTrans" cxnId="{51039488-D019-4D3C-8868-07249B540AD2}">
      <dgm:prSet/>
      <dgm:spPr/>
      <dgm:t>
        <a:bodyPr/>
        <a:lstStyle/>
        <a:p>
          <a:endParaRPr lang="en-US"/>
        </a:p>
      </dgm:t>
    </dgm:pt>
    <dgm:pt modelId="{083A6574-D780-4FA2-9C8E-1B83E6EA4FBA}">
      <dgm:prSet phldrT="[Text]" custT="1"/>
      <dgm:spPr/>
      <dgm:t>
        <a:bodyPr/>
        <a:lstStyle/>
        <a:p>
          <a:r>
            <a:rPr lang="en-US" sz="19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When data are collected from outside the organization</a:t>
          </a:r>
          <a:endParaRPr lang="en-US" sz="1900" dirty="0">
            <a:solidFill>
              <a:schemeClr val="accent1">
                <a:lumMod val="75000"/>
              </a:schemeClr>
            </a:solidFill>
          </a:endParaRPr>
        </a:p>
      </dgm:t>
    </dgm:pt>
    <dgm:pt modelId="{CCF420C8-9D9C-4E36-990D-AFE031FA2BA7}" type="parTrans" cxnId="{470CE651-8323-44C3-8796-DF0289C3233A}">
      <dgm:prSet/>
      <dgm:spPr/>
      <dgm:t>
        <a:bodyPr/>
        <a:lstStyle/>
        <a:p>
          <a:endParaRPr lang="en-US"/>
        </a:p>
      </dgm:t>
    </dgm:pt>
    <dgm:pt modelId="{FC44A189-2FA4-458F-AAB1-1119C651CC67}" type="sibTrans" cxnId="{470CE651-8323-44C3-8796-DF0289C3233A}">
      <dgm:prSet/>
      <dgm:spPr/>
      <dgm:t>
        <a:bodyPr/>
        <a:lstStyle/>
        <a:p>
          <a:endParaRPr lang="en-US"/>
        </a:p>
      </dgm:t>
    </dgm:pt>
    <dgm:pt modelId="{F83F776F-37B1-4408-B9AD-2636076A81F5}">
      <dgm:prSet phldrT="[Text]" custT="1"/>
      <dgm:spPr/>
      <dgm:t>
        <a:bodyPr/>
        <a:lstStyle/>
        <a:p>
          <a:endParaRPr lang="en-US" sz="1900" dirty="0">
            <a:solidFill>
              <a:schemeClr val="accent1">
                <a:lumMod val="75000"/>
              </a:schemeClr>
            </a:solidFill>
          </a:endParaRPr>
        </a:p>
      </dgm:t>
    </dgm:pt>
    <dgm:pt modelId="{7E6677DA-C9E8-4C43-954F-CEB5CCEC4911}" type="parTrans" cxnId="{6759EB9A-95D6-4BE6-9115-6AD2829F917F}">
      <dgm:prSet/>
      <dgm:spPr/>
      <dgm:t>
        <a:bodyPr/>
        <a:lstStyle/>
        <a:p>
          <a:endParaRPr lang="en-US"/>
        </a:p>
      </dgm:t>
    </dgm:pt>
    <dgm:pt modelId="{FB54097B-2AE2-4ECD-A2A1-C58A98BFDC7C}" type="sibTrans" cxnId="{6759EB9A-95D6-4BE6-9115-6AD2829F917F}">
      <dgm:prSet/>
      <dgm:spPr/>
      <dgm:t>
        <a:bodyPr/>
        <a:lstStyle/>
        <a:p>
          <a:endParaRPr lang="en-US"/>
        </a:p>
      </dgm:t>
    </dgm:pt>
    <dgm:pt modelId="{F6B75354-E459-4B9D-9B3B-E09A280496BB}">
      <dgm:prSet phldrT="[Text]" custT="1"/>
      <dgm:spPr/>
      <dgm:t>
        <a:bodyPr/>
        <a:lstStyle/>
        <a:p>
          <a:r>
            <a:rPr lang="en-US" sz="19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Example: Tour and travel company obtains data from ‘Karnataka Transportation’</a:t>
          </a:r>
          <a:endParaRPr lang="en-US" sz="1900" dirty="0">
            <a:solidFill>
              <a:schemeClr val="accent1">
                <a:lumMod val="75000"/>
              </a:schemeClr>
            </a:solidFill>
          </a:endParaRPr>
        </a:p>
      </dgm:t>
    </dgm:pt>
    <dgm:pt modelId="{0D32B8F9-18BB-4840-BCB7-7A3925ABA55E}" type="parTrans" cxnId="{DAF41DD7-22F1-495C-BB01-3D2433FC6644}">
      <dgm:prSet/>
      <dgm:spPr/>
      <dgm:t>
        <a:bodyPr/>
        <a:lstStyle/>
        <a:p>
          <a:endParaRPr lang="en-US"/>
        </a:p>
      </dgm:t>
    </dgm:pt>
    <dgm:pt modelId="{4A10F99C-941C-4153-9633-958488E0B5AD}" type="sibTrans" cxnId="{DAF41DD7-22F1-495C-BB01-3D2433FC6644}">
      <dgm:prSet/>
      <dgm:spPr/>
      <dgm:t>
        <a:bodyPr/>
        <a:lstStyle/>
        <a:p>
          <a:endParaRPr lang="en-US"/>
        </a:p>
      </dgm:t>
    </dgm:pt>
    <dgm:pt modelId="{F7B76847-AF33-4AD0-B361-A2D29AB0BEFD}" type="pres">
      <dgm:prSet presAssocID="{C0C57FB1-80F5-4EE9-A89A-0F319E951B81}" presName="theList" presStyleCnt="0">
        <dgm:presLayoutVars>
          <dgm:dir/>
          <dgm:animLvl val="lvl"/>
          <dgm:resizeHandles val="exact"/>
        </dgm:presLayoutVars>
      </dgm:prSet>
      <dgm:spPr/>
    </dgm:pt>
    <dgm:pt modelId="{992AF818-6CA2-4B38-8CFF-542DCAC322FC}" type="pres">
      <dgm:prSet presAssocID="{E2D57A13-7D76-49DA-9E80-95B2F437C08A}" presName="compNode" presStyleCnt="0"/>
      <dgm:spPr/>
    </dgm:pt>
    <dgm:pt modelId="{756A591D-CA55-4F05-9442-6D659B18A54B}" type="pres">
      <dgm:prSet presAssocID="{E2D57A13-7D76-49DA-9E80-95B2F437C08A}" presName="aNode" presStyleLbl="bgShp" presStyleIdx="0" presStyleCnt="2"/>
      <dgm:spPr/>
    </dgm:pt>
    <dgm:pt modelId="{D3AF40D9-4550-4F12-B2D9-4F03A686928F}" type="pres">
      <dgm:prSet presAssocID="{E2D57A13-7D76-49DA-9E80-95B2F437C08A}" presName="textNode" presStyleLbl="bgShp" presStyleIdx="0" presStyleCnt="2"/>
      <dgm:spPr/>
    </dgm:pt>
    <dgm:pt modelId="{5CA25306-B2EE-41DE-BF29-E5630F4401E2}" type="pres">
      <dgm:prSet presAssocID="{E2D57A13-7D76-49DA-9E80-95B2F437C08A}" presName="compChildNode" presStyleCnt="0"/>
      <dgm:spPr/>
    </dgm:pt>
    <dgm:pt modelId="{FFAC43E0-6AAF-42F1-95FB-CBB086385C22}" type="pres">
      <dgm:prSet presAssocID="{E2D57A13-7D76-49DA-9E80-95B2F437C08A}" presName="theInnerList" presStyleCnt="0"/>
      <dgm:spPr/>
    </dgm:pt>
    <dgm:pt modelId="{E09EE09B-BBBA-483B-9260-9D68A312BC3D}" type="pres">
      <dgm:prSet presAssocID="{FFB77C2B-0A8A-49EB-887D-0F661E5DED60}" presName="childNode" presStyleLbl="node1" presStyleIdx="0" presStyleCnt="4" custScaleX="106106" custScaleY="121083" custLinFactNeighborY="-79799">
        <dgm:presLayoutVars>
          <dgm:bulletEnabled val="1"/>
        </dgm:presLayoutVars>
      </dgm:prSet>
      <dgm:spPr/>
    </dgm:pt>
    <dgm:pt modelId="{3A042862-4D6B-4CA5-8444-BE0525A7CC55}" type="pres">
      <dgm:prSet presAssocID="{FFB77C2B-0A8A-49EB-887D-0F661E5DED60}" presName="aSpace2" presStyleCnt="0"/>
      <dgm:spPr/>
    </dgm:pt>
    <dgm:pt modelId="{8DE8C52B-9195-4CE4-8FB3-0AF9A88EE0E5}" type="pres">
      <dgm:prSet presAssocID="{20816D0B-AD37-4061-AAB6-80508F05CE58}" presName="childNode" presStyleLbl="node1" presStyleIdx="1" presStyleCnt="4" custScaleX="106797" custScaleY="118453">
        <dgm:presLayoutVars>
          <dgm:bulletEnabled val="1"/>
        </dgm:presLayoutVars>
      </dgm:prSet>
      <dgm:spPr/>
    </dgm:pt>
    <dgm:pt modelId="{FFC612A7-9DAC-4C29-B4FF-36502AA39CD0}" type="pres">
      <dgm:prSet presAssocID="{E2D57A13-7D76-49DA-9E80-95B2F437C08A}" presName="aSpace" presStyleCnt="0"/>
      <dgm:spPr/>
    </dgm:pt>
    <dgm:pt modelId="{E058BDEB-E9EC-4196-A778-21651D7ED797}" type="pres">
      <dgm:prSet presAssocID="{C5C5F0CB-3457-4618-9AB2-4CB0F265B0F4}" presName="compNode" presStyleCnt="0"/>
      <dgm:spPr/>
    </dgm:pt>
    <dgm:pt modelId="{21DE4C07-0B8D-4E10-B5EA-D0F23273DF62}" type="pres">
      <dgm:prSet presAssocID="{C5C5F0CB-3457-4618-9AB2-4CB0F265B0F4}" presName="aNode" presStyleLbl="bgShp" presStyleIdx="1" presStyleCnt="2" custLinFactNeighborX="22646" custLinFactNeighborY="1012"/>
      <dgm:spPr/>
    </dgm:pt>
    <dgm:pt modelId="{865354BF-8ACA-4C31-854E-1B4105697822}" type="pres">
      <dgm:prSet presAssocID="{C5C5F0CB-3457-4618-9AB2-4CB0F265B0F4}" presName="textNode" presStyleLbl="bgShp" presStyleIdx="1" presStyleCnt="2"/>
      <dgm:spPr/>
    </dgm:pt>
    <dgm:pt modelId="{116F02B9-A2B7-4503-8226-9466FFE077D5}" type="pres">
      <dgm:prSet presAssocID="{C5C5F0CB-3457-4618-9AB2-4CB0F265B0F4}" presName="compChildNode" presStyleCnt="0"/>
      <dgm:spPr/>
    </dgm:pt>
    <dgm:pt modelId="{7DDC120E-3AC8-4D97-BDB2-9673D32830BC}" type="pres">
      <dgm:prSet presAssocID="{C5C5F0CB-3457-4618-9AB2-4CB0F265B0F4}" presName="theInnerList" presStyleCnt="0"/>
      <dgm:spPr/>
    </dgm:pt>
    <dgm:pt modelId="{9B7F3361-60A7-469D-9CD0-8798D1721A6B}" type="pres">
      <dgm:prSet presAssocID="{A819EC16-9CB3-4832-9393-2F18C617B66E}" presName="childNode" presStyleLbl="node1" presStyleIdx="2" presStyleCnt="4" custScaleX="109380" custScaleY="147598" custLinFactY="-5439" custLinFactNeighborY="-100000">
        <dgm:presLayoutVars>
          <dgm:bulletEnabled val="1"/>
        </dgm:presLayoutVars>
      </dgm:prSet>
      <dgm:spPr/>
    </dgm:pt>
    <dgm:pt modelId="{F312B310-8356-4148-BA4C-D63C3717566E}" type="pres">
      <dgm:prSet presAssocID="{A819EC16-9CB3-4832-9393-2F18C617B66E}" presName="aSpace2" presStyleCnt="0"/>
      <dgm:spPr/>
    </dgm:pt>
    <dgm:pt modelId="{A76E8796-6B82-4728-AD63-C850C725EE9C}" type="pres">
      <dgm:prSet presAssocID="{0D6CC0FE-238B-4753-84CF-B4DCED7ECC18}" presName="childNode" presStyleLbl="node1" presStyleIdx="3" presStyleCnt="4" custScaleX="110172" custScaleY="139489">
        <dgm:presLayoutVars>
          <dgm:bulletEnabled val="1"/>
        </dgm:presLayoutVars>
      </dgm:prSet>
      <dgm:spPr/>
    </dgm:pt>
  </dgm:ptLst>
  <dgm:cxnLst>
    <dgm:cxn modelId="{55E7BD02-73C1-44DA-8756-518FEE597032}" type="presOf" srcId="{CF87DFE5-5614-4A32-9FDA-0CF5037933AC}" destId="{9B7F3361-60A7-469D-9CD0-8798D1721A6B}" srcOrd="0" destOrd="1" presId="urn:microsoft.com/office/officeart/2005/8/layout/lProcess2"/>
    <dgm:cxn modelId="{9D83311F-62C7-4965-8225-12E258EB9A9C}" type="presOf" srcId="{C0C57FB1-80F5-4EE9-A89A-0F319E951B81}" destId="{F7B76847-AF33-4AD0-B361-A2D29AB0BEFD}" srcOrd="0" destOrd="0" presId="urn:microsoft.com/office/officeart/2005/8/layout/lProcess2"/>
    <dgm:cxn modelId="{A9859E28-39A1-465F-9EBE-347DA7980434}" type="presOf" srcId="{F6B75354-E459-4B9D-9B3B-E09A280496BB}" destId="{A76E8796-6B82-4728-AD63-C850C725EE9C}" srcOrd="0" destOrd="2" presId="urn:microsoft.com/office/officeart/2005/8/layout/lProcess2"/>
    <dgm:cxn modelId="{C9FB1F29-F30C-4DF3-BD93-51A460FBF0CD}" type="presOf" srcId="{A819EC16-9CB3-4832-9393-2F18C617B66E}" destId="{9B7F3361-60A7-469D-9CD0-8798D1721A6B}" srcOrd="0" destOrd="0" presId="urn:microsoft.com/office/officeart/2005/8/layout/lProcess2"/>
    <dgm:cxn modelId="{82350236-2957-4042-966A-B50A64D1B099}" srcId="{C5C5F0CB-3457-4618-9AB2-4CB0F265B0F4}" destId="{0D6CC0FE-238B-4753-84CF-B4DCED7ECC18}" srcOrd="1" destOrd="0" parTransId="{BFFC8C9B-6493-413D-BB5B-23F829D8731E}" sibTransId="{C90082F3-9B78-4D7D-96AF-CBC4CB4CB672}"/>
    <dgm:cxn modelId="{41C6C336-F4DF-4263-AF3E-2EC95076730A}" type="presOf" srcId="{F83F776F-37B1-4408-B9AD-2636076A81F5}" destId="{A76E8796-6B82-4728-AD63-C850C725EE9C}" srcOrd="0" destOrd="3" presId="urn:microsoft.com/office/officeart/2005/8/layout/lProcess2"/>
    <dgm:cxn modelId="{7262695B-8ABA-404F-AC1F-58FE15CBBA9F}" srcId="{20816D0B-AD37-4061-AAB6-80508F05CE58}" destId="{51CAA4D2-064C-42B7-89E3-688CFD943AFA}" srcOrd="0" destOrd="0" parTransId="{081BD4DD-D8F2-4C10-AE6B-61A042B3CFE9}" sibTransId="{7B86CDBA-5F58-426F-9D4F-44825EE5089B}"/>
    <dgm:cxn modelId="{11C42346-EE9F-4EA2-BF58-156AD2D6169D}" type="presOf" srcId="{C5C5F0CB-3457-4618-9AB2-4CB0F265B0F4}" destId="{21DE4C07-0B8D-4E10-B5EA-D0F23273DF62}" srcOrd="0" destOrd="0" presId="urn:microsoft.com/office/officeart/2005/8/layout/lProcess2"/>
    <dgm:cxn modelId="{75A6744A-FF4C-4F9A-9102-BA22E3ACC767}" type="presOf" srcId="{79835A40-9519-40F9-83FB-8D2A9C3D45B2}" destId="{8DE8C52B-9195-4CE4-8FB3-0AF9A88EE0E5}" srcOrd="0" destOrd="2" presId="urn:microsoft.com/office/officeart/2005/8/layout/lProcess2"/>
    <dgm:cxn modelId="{F736774A-0AAA-4B4A-BC5F-E900B080F761}" srcId="{A819EC16-9CB3-4832-9393-2F18C617B66E}" destId="{CF87DFE5-5614-4A32-9FDA-0CF5037933AC}" srcOrd="0" destOrd="0" parTransId="{E209349E-5396-46A6-980E-D1D4938A1FEB}" sibTransId="{6F06EE08-1FD9-4DC7-9A7E-CCE81A0A4011}"/>
    <dgm:cxn modelId="{470CE651-8323-44C3-8796-DF0289C3233A}" srcId="{0D6CC0FE-238B-4753-84CF-B4DCED7ECC18}" destId="{083A6574-D780-4FA2-9C8E-1B83E6EA4FBA}" srcOrd="0" destOrd="0" parTransId="{CCF420C8-9D9C-4E36-990D-AFE031FA2BA7}" sibTransId="{FC44A189-2FA4-458F-AAB1-1119C651CC67}"/>
    <dgm:cxn modelId="{1B442E76-D74D-4D6E-9FA0-64951D7182AB}" type="presOf" srcId="{51CAA4D2-064C-42B7-89E3-688CFD943AFA}" destId="{8DE8C52B-9195-4CE4-8FB3-0AF9A88EE0E5}" srcOrd="0" destOrd="1" presId="urn:microsoft.com/office/officeart/2005/8/layout/lProcess2"/>
    <dgm:cxn modelId="{F702AE81-10BB-4D54-AE83-B9460E47218A}" type="presOf" srcId="{FFB77C2B-0A8A-49EB-887D-0F661E5DED60}" destId="{E09EE09B-BBBA-483B-9260-9D68A312BC3D}" srcOrd="0" destOrd="0" presId="urn:microsoft.com/office/officeart/2005/8/layout/lProcess2"/>
    <dgm:cxn modelId="{862B0F84-4949-4EA5-98FE-14E27AA8B548}" srcId="{C0C57FB1-80F5-4EE9-A89A-0F319E951B81}" destId="{C5C5F0CB-3457-4618-9AB2-4CB0F265B0F4}" srcOrd="1" destOrd="0" parTransId="{C56B6967-8608-463D-A3BC-09146CF9FE51}" sibTransId="{5649D741-D403-481F-B2B1-251438067B97}"/>
    <dgm:cxn modelId="{057F0886-B99D-4EFF-998D-C86C85B57FD7}" srcId="{C5C5F0CB-3457-4618-9AB2-4CB0F265B0F4}" destId="{A819EC16-9CB3-4832-9393-2F18C617B66E}" srcOrd="0" destOrd="0" parTransId="{FB3D15C6-4512-404A-8DBE-010F1701D94C}" sibTransId="{5139E4DD-DF7D-4D42-986F-DAFE7333A511}"/>
    <dgm:cxn modelId="{E2818488-37F8-4E3F-AD63-6A9ADD686FCF}" type="presOf" srcId="{2B4247A6-C68B-4951-91F3-F60E4AE4E71C}" destId="{E09EE09B-BBBA-483B-9260-9D68A312BC3D}" srcOrd="0" destOrd="2" presId="urn:microsoft.com/office/officeart/2005/8/layout/lProcess2"/>
    <dgm:cxn modelId="{51039488-D019-4D3C-8868-07249B540AD2}" srcId="{A819EC16-9CB3-4832-9393-2F18C617B66E}" destId="{C9EEA4B1-02C3-4568-9635-9193F43EDF0D}" srcOrd="1" destOrd="0" parTransId="{3105DAA7-C01B-4ABE-9BEC-DB6AD9783E9D}" sibTransId="{CACCF339-DDFE-44E9-A8D3-00FCB936CB65}"/>
    <dgm:cxn modelId="{DD47C495-47ED-4F09-B060-AA2EA83036E3}" type="presOf" srcId="{6F4648AA-933A-4119-813B-C8AF9BA180E9}" destId="{E09EE09B-BBBA-483B-9260-9D68A312BC3D}" srcOrd="0" destOrd="1" presId="urn:microsoft.com/office/officeart/2005/8/layout/lProcess2"/>
    <dgm:cxn modelId="{770CF295-AE97-4F5D-84D3-E402A2FD7AC7}" type="presOf" srcId="{E2D57A13-7D76-49DA-9E80-95B2F437C08A}" destId="{D3AF40D9-4550-4F12-B2D9-4F03A686928F}" srcOrd="1" destOrd="0" presId="urn:microsoft.com/office/officeart/2005/8/layout/lProcess2"/>
    <dgm:cxn modelId="{6759EB9A-95D6-4BE6-9115-6AD2829F917F}" srcId="{0D6CC0FE-238B-4753-84CF-B4DCED7ECC18}" destId="{F83F776F-37B1-4408-B9AD-2636076A81F5}" srcOrd="2" destOrd="0" parTransId="{7E6677DA-C9E8-4C43-954F-CEB5CCEC4911}" sibTransId="{FB54097B-2AE2-4ECD-A2A1-C58A98BFDC7C}"/>
    <dgm:cxn modelId="{BB14DAA0-C53D-44E3-AFD3-55628E5417E3}" srcId="{20816D0B-AD37-4061-AAB6-80508F05CE58}" destId="{79835A40-9519-40F9-83FB-8D2A9C3D45B2}" srcOrd="1" destOrd="0" parTransId="{C535892C-8552-4865-B87A-178AF28FFB24}" sibTransId="{80166980-1700-44FE-8B2B-2536303CBD03}"/>
    <dgm:cxn modelId="{35A3C3A4-F300-4D9B-853C-EE6EB8156D79}" srcId="{C0C57FB1-80F5-4EE9-A89A-0F319E951B81}" destId="{E2D57A13-7D76-49DA-9E80-95B2F437C08A}" srcOrd="0" destOrd="0" parTransId="{96C79207-FB44-406F-B2EC-D45659C2780F}" sibTransId="{66FD217D-A128-40B9-96D0-B19D8FC45904}"/>
    <dgm:cxn modelId="{7D13F6A5-0991-4B46-A71D-F04E834F9C44}" srcId="{FFB77C2B-0A8A-49EB-887D-0F661E5DED60}" destId="{2B4247A6-C68B-4951-91F3-F60E4AE4E71C}" srcOrd="1" destOrd="0" parTransId="{22C290F8-B2F4-4B1C-ADFB-2D5F9DED1B87}" sibTransId="{6B436684-FFF1-4093-A489-042334583413}"/>
    <dgm:cxn modelId="{870CCDA9-3D2C-4E0A-9D2D-463A6D87D8F3}" type="presOf" srcId="{C5C5F0CB-3457-4618-9AB2-4CB0F265B0F4}" destId="{865354BF-8ACA-4C31-854E-1B4105697822}" srcOrd="1" destOrd="0" presId="urn:microsoft.com/office/officeart/2005/8/layout/lProcess2"/>
    <dgm:cxn modelId="{2C4CABAD-2B8C-44F8-BFAC-73D26106B8C4}" srcId="{E2D57A13-7D76-49DA-9E80-95B2F437C08A}" destId="{FFB77C2B-0A8A-49EB-887D-0F661E5DED60}" srcOrd="0" destOrd="0" parTransId="{09D91370-64FC-4C2B-BC27-B746E89EA846}" sibTransId="{D703B32D-72A9-4678-BA78-DB04A4B525B2}"/>
    <dgm:cxn modelId="{F1642DB6-D4FB-4431-B8F5-403006DA56B6}" type="presOf" srcId="{20816D0B-AD37-4061-AAB6-80508F05CE58}" destId="{8DE8C52B-9195-4CE4-8FB3-0AF9A88EE0E5}" srcOrd="0" destOrd="0" presId="urn:microsoft.com/office/officeart/2005/8/layout/lProcess2"/>
    <dgm:cxn modelId="{3DAB34B7-A324-4F7E-867B-CD5DC80BDEE6}" type="presOf" srcId="{C9EEA4B1-02C3-4568-9635-9193F43EDF0D}" destId="{9B7F3361-60A7-469D-9CD0-8798D1721A6B}" srcOrd="0" destOrd="2" presId="urn:microsoft.com/office/officeart/2005/8/layout/lProcess2"/>
    <dgm:cxn modelId="{1DD796C6-318F-4E6A-BC0C-13848F9F49AB}" type="presOf" srcId="{CFEF2C57-ADFE-42A0-9AD9-81F1FC446924}" destId="{E09EE09B-BBBA-483B-9260-9D68A312BC3D}" srcOrd="0" destOrd="3" presId="urn:microsoft.com/office/officeart/2005/8/layout/lProcess2"/>
    <dgm:cxn modelId="{0A5B52CA-06F8-45BA-AB8D-B9D608FA3DF9}" srcId="{E2D57A13-7D76-49DA-9E80-95B2F437C08A}" destId="{20816D0B-AD37-4061-AAB6-80508F05CE58}" srcOrd="1" destOrd="0" parTransId="{676E3DBB-4D8F-4202-BCD1-EAC51FBDF898}" sibTransId="{A2A4E5AC-9A89-48BC-B45D-46F97E24A3AD}"/>
    <dgm:cxn modelId="{B7BFCBCC-B933-42A8-B118-E55DE9118049}" type="presOf" srcId="{0D6CC0FE-238B-4753-84CF-B4DCED7ECC18}" destId="{A76E8796-6B82-4728-AD63-C850C725EE9C}" srcOrd="0" destOrd="0" presId="urn:microsoft.com/office/officeart/2005/8/layout/lProcess2"/>
    <dgm:cxn modelId="{DAF41DD7-22F1-495C-BB01-3D2433FC6644}" srcId="{0D6CC0FE-238B-4753-84CF-B4DCED7ECC18}" destId="{F6B75354-E459-4B9D-9B3B-E09A280496BB}" srcOrd="1" destOrd="0" parTransId="{0D32B8F9-18BB-4840-BCB7-7A3925ABA55E}" sibTransId="{4A10F99C-941C-4153-9633-958488E0B5AD}"/>
    <dgm:cxn modelId="{0A4581D8-737A-4C68-A859-34C70D70610D}" type="presOf" srcId="{E2D57A13-7D76-49DA-9E80-95B2F437C08A}" destId="{756A591D-CA55-4F05-9442-6D659B18A54B}" srcOrd="0" destOrd="0" presId="urn:microsoft.com/office/officeart/2005/8/layout/lProcess2"/>
    <dgm:cxn modelId="{85F38AE8-0611-4D4B-BCCD-4B1193536805}" srcId="{FFB77C2B-0A8A-49EB-887D-0F661E5DED60}" destId="{6F4648AA-933A-4119-813B-C8AF9BA180E9}" srcOrd="0" destOrd="0" parTransId="{4D6AF17F-DD07-4A40-B7C1-C7DC5E52321C}" sibTransId="{2D0CB3A5-6237-46A8-AE42-D3B52771F488}"/>
    <dgm:cxn modelId="{C04220F9-5C9F-4622-8B5D-35C143C1A12E}" srcId="{FFB77C2B-0A8A-49EB-887D-0F661E5DED60}" destId="{CFEF2C57-ADFE-42A0-9AD9-81F1FC446924}" srcOrd="2" destOrd="0" parTransId="{CF953CC2-C59E-4C10-8C15-0DC66D4C1362}" sibTransId="{22068142-F377-475E-A780-0ADA27D61C77}"/>
    <dgm:cxn modelId="{7E5DADF9-B9AC-4BEE-9E7D-448D8386304E}" type="presOf" srcId="{083A6574-D780-4FA2-9C8E-1B83E6EA4FBA}" destId="{A76E8796-6B82-4728-AD63-C850C725EE9C}" srcOrd="0" destOrd="1" presId="urn:microsoft.com/office/officeart/2005/8/layout/lProcess2"/>
    <dgm:cxn modelId="{9E117C2A-9B30-49EA-9706-549B59ABEF5B}" type="presParOf" srcId="{F7B76847-AF33-4AD0-B361-A2D29AB0BEFD}" destId="{992AF818-6CA2-4B38-8CFF-542DCAC322FC}" srcOrd="0" destOrd="0" presId="urn:microsoft.com/office/officeart/2005/8/layout/lProcess2"/>
    <dgm:cxn modelId="{A341B113-8D66-4806-8173-838B68CEA9F9}" type="presParOf" srcId="{992AF818-6CA2-4B38-8CFF-542DCAC322FC}" destId="{756A591D-CA55-4F05-9442-6D659B18A54B}" srcOrd="0" destOrd="0" presId="urn:microsoft.com/office/officeart/2005/8/layout/lProcess2"/>
    <dgm:cxn modelId="{94E04F96-3697-43B9-B657-3BFBC9749FE1}" type="presParOf" srcId="{992AF818-6CA2-4B38-8CFF-542DCAC322FC}" destId="{D3AF40D9-4550-4F12-B2D9-4F03A686928F}" srcOrd="1" destOrd="0" presId="urn:microsoft.com/office/officeart/2005/8/layout/lProcess2"/>
    <dgm:cxn modelId="{03C36A79-7EE4-4F7D-B8DF-3D633AF8506B}" type="presParOf" srcId="{992AF818-6CA2-4B38-8CFF-542DCAC322FC}" destId="{5CA25306-B2EE-41DE-BF29-E5630F4401E2}" srcOrd="2" destOrd="0" presId="urn:microsoft.com/office/officeart/2005/8/layout/lProcess2"/>
    <dgm:cxn modelId="{64DAB9B0-9ABF-4A8D-ABBE-BF94EADC76B5}" type="presParOf" srcId="{5CA25306-B2EE-41DE-BF29-E5630F4401E2}" destId="{FFAC43E0-6AAF-42F1-95FB-CBB086385C22}" srcOrd="0" destOrd="0" presId="urn:microsoft.com/office/officeart/2005/8/layout/lProcess2"/>
    <dgm:cxn modelId="{7112F93D-2C71-476B-90B4-E6682C25924C}" type="presParOf" srcId="{FFAC43E0-6AAF-42F1-95FB-CBB086385C22}" destId="{E09EE09B-BBBA-483B-9260-9D68A312BC3D}" srcOrd="0" destOrd="0" presId="urn:microsoft.com/office/officeart/2005/8/layout/lProcess2"/>
    <dgm:cxn modelId="{663E8CDC-6354-44D8-BE48-3684231E6CEC}" type="presParOf" srcId="{FFAC43E0-6AAF-42F1-95FB-CBB086385C22}" destId="{3A042862-4D6B-4CA5-8444-BE0525A7CC55}" srcOrd="1" destOrd="0" presId="urn:microsoft.com/office/officeart/2005/8/layout/lProcess2"/>
    <dgm:cxn modelId="{2806F564-D6AB-40E6-BBB9-65BCF3936531}" type="presParOf" srcId="{FFAC43E0-6AAF-42F1-95FB-CBB086385C22}" destId="{8DE8C52B-9195-4CE4-8FB3-0AF9A88EE0E5}" srcOrd="2" destOrd="0" presId="urn:microsoft.com/office/officeart/2005/8/layout/lProcess2"/>
    <dgm:cxn modelId="{262BE6AE-8E30-455A-9599-5784B4F2AB38}" type="presParOf" srcId="{F7B76847-AF33-4AD0-B361-A2D29AB0BEFD}" destId="{FFC612A7-9DAC-4C29-B4FF-36502AA39CD0}" srcOrd="1" destOrd="0" presId="urn:microsoft.com/office/officeart/2005/8/layout/lProcess2"/>
    <dgm:cxn modelId="{0F3E1F26-065C-477E-B8E4-E5CB3D65E396}" type="presParOf" srcId="{F7B76847-AF33-4AD0-B361-A2D29AB0BEFD}" destId="{E058BDEB-E9EC-4196-A778-21651D7ED797}" srcOrd="2" destOrd="0" presId="urn:microsoft.com/office/officeart/2005/8/layout/lProcess2"/>
    <dgm:cxn modelId="{F43B327E-98B4-4D95-8E06-BC6A8E80A111}" type="presParOf" srcId="{E058BDEB-E9EC-4196-A778-21651D7ED797}" destId="{21DE4C07-0B8D-4E10-B5EA-D0F23273DF62}" srcOrd="0" destOrd="0" presId="urn:microsoft.com/office/officeart/2005/8/layout/lProcess2"/>
    <dgm:cxn modelId="{ECD11F89-D462-4E4B-84B1-BA608E801FCB}" type="presParOf" srcId="{E058BDEB-E9EC-4196-A778-21651D7ED797}" destId="{865354BF-8ACA-4C31-854E-1B4105697822}" srcOrd="1" destOrd="0" presId="urn:microsoft.com/office/officeart/2005/8/layout/lProcess2"/>
    <dgm:cxn modelId="{DD3EC2BB-B7CF-4F83-A4E3-7679A00A9DAE}" type="presParOf" srcId="{E058BDEB-E9EC-4196-A778-21651D7ED797}" destId="{116F02B9-A2B7-4503-8226-9466FFE077D5}" srcOrd="2" destOrd="0" presId="urn:microsoft.com/office/officeart/2005/8/layout/lProcess2"/>
    <dgm:cxn modelId="{0FB418BD-DB66-4403-96E7-3F8A127AA083}" type="presParOf" srcId="{116F02B9-A2B7-4503-8226-9466FFE077D5}" destId="{7DDC120E-3AC8-4D97-BDB2-9673D32830BC}" srcOrd="0" destOrd="0" presId="urn:microsoft.com/office/officeart/2005/8/layout/lProcess2"/>
    <dgm:cxn modelId="{A556FAFA-764B-4D6D-B9D6-2329891A1F2F}" type="presParOf" srcId="{7DDC120E-3AC8-4D97-BDB2-9673D32830BC}" destId="{9B7F3361-60A7-469D-9CD0-8798D1721A6B}" srcOrd="0" destOrd="0" presId="urn:microsoft.com/office/officeart/2005/8/layout/lProcess2"/>
    <dgm:cxn modelId="{58D79054-CBD1-4B57-A1EF-F02085DA8D7E}" type="presParOf" srcId="{7DDC120E-3AC8-4D97-BDB2-9673D32830BC}" destId="{F312B310-8356-4148-BA4C-D63C3717566E}" srcOrd="1" destOrd="0" presId="urn:microsoft.com/office/officeart/2005/8/layout/lProcess2"/>
    <dgm:cxn modelId="{EEB62A96-0700-4469-9008-035C0238898D}" type="presParOf" srcId="{7DDC120E-3AC8-4D97-BDB2-9673D32830BC}" destId="{A76E8796-6B82-4728-AD63-C850C725EE9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A591D-CA55-4F05-9442-6D659B18A54B}">
      <dsp:nvSpPr>
        <dsp:cNvPr id="0" name=""/>
        <dsp:cNvSpPr/>
      </dsp:nvSpPr>
      <dsp:spPr>
        <a:xfrm>
          <a:off x="5137" y="0"/>
          <a:ext cx="4941859" cy="6066936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Basis (Statistics)</a:t>
          </a:r>
        </a:p>
      </dsp:txBody>
      <dsp:txXfrm>
        <a:off x="5137" y="0"/>
        <a:ext cx="4941859" cy="1820080"/>
      </dsp:txXfrm>
    </dsp:sp>
    <dsp:sp modelId="{E09EE09B-BBBA-483B-9260-9D68A312BC3D}">
      <dsp:nvSpPr>
        <dsp:cNvPr id="0" name=""/>
        <dsp:cNvSpPr/>
      </dsp:nvSpPr>
      <dsp:spPr>
        <a:xfrm>
          <a:off x="378623" y="1631206"/>
          <a:ext cx="4194887" cy="18721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Statistical Sources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that are gathered for some official purposes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incorporate censuses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officially administered surveys</a:t>
          </a:r>
          <a:endParaRPr lang="en-US" sz="1800" kern="1200" dirty="0"/>
        </a:p>
      </dsp:txBody>
      <dsp:txXfrm>
        <a:off x="433458" y="1686041"/>
        <a:ext cx="4085217" cy="1762526"/>
      </dsp:txXfrm>
    </dsp:sp>
    <dsp:sp modelId="{8DE8C52B-9195-4CE4-8FB3-0AF9A88EE0E5}">
      <dsp:nvSpPr>
        <dsp:cNvPr id="0" name=""/>
        <dsp:cNvSpPr/>
      </dsp:nvSpPr>
      <dsp:spPr>
        <a:xfrm>
          <a:off x="364964" y="3931106"/>
          <a:ext cx="4222206" cy="18315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-41776"/>
                <a:satOff val="-2338"/>
                <a:lumOff val="21445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shade val="50000"/>
                <a:hueOff val="-41776"/>
                <a:satOff val="-2338"/>
                <a:lumOff val="21445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2">
                  <a:lumMod val="25000"/>
                </a:schemeClr>
              </a:solidFill>
            </a:rPr>
            <a:t>Non-statistical Sources</a:t>
          </a:r>
          <a:endParaRPr lang="en-US" sz="2400" kern="1200" dirty="0">
            <a:solidFill>
              <a:schemeClr val="bg2">
                <a:lumMod val="25000"/>
              </a:schemeClr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Collection of data for other administrative purposes</a:t>
          </a:r>
          <a:endParaRPr lang="en-US" sz="1900" kern="1200" dirty="0">
            <a:solidFill>
              <a:schemeClr val="bg2">
                <a:lumMod val="25000"/>
              </a:schemeClr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bg2">
                  <a:lumMod val="25000"/>
                </a:schemeClr>
              </a:solidFill>
            </a:rPr>
            <a:t>Collection of Data in  Private Sector</a:t>
          </a:r>
          <a:endParaRPr lang="en-US" sz="19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18608" y="3984750"/>
        <a:ext cx="4114918" cy="1724243"/>
      </dsp:txXfrm>
    </dsp:sp>
    <dsp:sp modelId="{21DE4C07-0B8D-4E10-B5EA-D0F23273DF62}">
      <dsp:nvSpPr>
        <dsp:cNvPr id="0" name=""/>
        <dsp:cNvSpPr/>
      </dsp:nvSpPr>
      <dsp:spPr>
        <a:xfrm>
          <a:off x="5322774" y="0"/>
          <a:ext cx="4941859" cy="6066936"/>
        </a:xfrm>
        <a:prstGeom prst="roundRect">
          <a:avLst>
            <a:gd name="adj" fmla="val 10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6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Basis (Origin)</a:t>
          </a:r>
        </a:p>
      </dsp:txBody>
      <dsp:txXfrm>
        <a:off x="5322774" y="0"/>
        <a:ext cx="4941859" cy="1820080"/>
      </dsp:txXfrm>
    </dsp:sp>
    <dsp:sp modelId="{9B7F3361-60A7-469D-9CD0-8798D1721A6B}">
      <dsp:nvSpPr>
        <dsp:cNvPr id="0" name=""/>
        <dsp:cNvSpPr/>
      </dsp:nvSpPr>
      <dsp:spPr>
        <a:xfrm>
          <a:off x="5626404" y="1548883"/>
          <a:ext cx="4324325" cy="19240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-83553"/>
                <a:satOff val="-4675"/>
                <a:lumOff val="42890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shade val="50000"/>
                <a:hueOff val="-83553"/>
                <a:satOff val="-4675"/>
                <a:lumOff val="42890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25000"/>
                </a:schemeClr>
              </a:solidFill>
            </a:rPr>
            <a:t>Internal Sources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are collected from reports and records of the organization itself</a:t>
          </a:r>
          <a:endParaRPr lang="en-US" sz="1900" kern="1200" dirty="0">
            <a:solidFill>
              <a:schemeClr val="bg2">
                <a:lumMod val="25000"/>
              </a:schemeClr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Example: A company publishes its annual report on profit and loss, total sales, loan, wages</a:t>
          </a:r>
          <a:endParaRPr lang="en-US" sz="18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682758" y="1605237"/>
        <a:ext cx="4211617" cy="1811366"/>
      </dsp:txXfrm>
    </dsp:sp>
    <dsp:sp modelId="{A76E8796-6B82-4728-AD63-C850C725EE9C}">
      <dsp:nvSpPr>
        <dsp:cNvPr id="0" name=""/>
        <dsp:cNvSpPr/>
      </dsp:nvSpPr>
      <dsp:spPr>
        <a:xfrm>
          <a:off x="5610748" y="3944965"/>
          <a:ext cx="4355636" cy="1818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-41776"/>
                <a:satOff val="-2338"/>
                <a:lumOff val="21445"/>
                <a:alphaOff val="0"/>
                <a:tint val="94000"/>
                <a:satMod val="180000"/>
                <a:lumMod val="98000"/>
              </a:schemeClr>
            </a:gs>
            <a:gs pos="100000">
              <a:schemeClr val="accent4">
                <a:shade val="50000"/>
                <a:hueOff val="-41776"/>
                <a:satOff val="-2338"/>
                <a:lumOff val="21445"/>
                <a:alphaOff val="0"/>
                <a:satMod val="130000"/>
              </a:schemeClr>
            </a:gs>
          </a:gsLst>
          <a:lin ang="5160000" scaled="0"/>
        </a:gradFill>
        <a:ln>
          <a:noFill/>
        </a:ln>
        <a:effectLst>
          <a:outerShdw blurRad="50800" dist="25400" dir="5400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400000"/>
          </a:lightRig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</a:rPr>
            <a:t>External Sources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When data are collected from outside the organization</a:t>
          </a:r>
          <a:endParaRPr lang="en-US" sz="1900" kern="1200" dirty="0">
            <a:solidFill>
              <a:schemeClr val="accent1">
                <a:lumMod val="75000"/>
              </a:schemeClr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Example: Tour and travel company obtains data from ‘Karnataka Transportation’</a:t>
          </a:r>
          <a:endParaRPr lang="en-US" sz="1900" kern="1200" dirty="0">
            <a:solidFill>
              <a:schemeClr val="accent1">
                <a:lumMod val="75000"/>
              </a:schemeClr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5664006" y="3998223"/>
        <a:ext cx="4249120" cy="1711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0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00293-5C4D-43BA-827D-41C13C963421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9BA6E-A11C-4AA0-A509-DD42FCE002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7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9BA6E-A11C-4AA0-A509-DD42FCE002D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9BA6E-A11C-4AA0-A509-DD42FCE002D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9BA6E-A11C-4AA0-A509-DD42FCE002D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9BA6E-A11C-4AA0-A509-DD42FCE002D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9BA6E-A11C-4AA0-A509-DD42FCE002D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731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2430D47-194F-42DD-930A-8ED50BFCA70C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334D-FB38-4F68-8877-88119AFE8896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BC95-4B55-4B84-80F4-9AE85F53A330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2367-DDE7-4882-8782-26395655A799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1933-3884-4074-919D-5062DBAF71BB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E324-7A11-425C-BC2D-62A2655CB9ED}" type="datetime1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55E2-AC8C-4E00-987E-4A4B40730B2F}" type="datetime1">
              <a:rPr lang="en-IN" smtClean="0"/>
              <a:t>26-02-2023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694D-37C7-4696-BFD7-86189C17D576}" type="datetime1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4B49-750B-4347-B653-5F10C43C5D02}" type="datetime1">
              <a:rPr lang="en-IN" smtClean="0"/>
              <a:t>26-02-2023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B03B4-6285-4745-865C-13D595914A2D}" type="datetime1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4846-5F7A-4DF8-BB3B-5E4A18D24452}" type="datetime1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37AF96-B535-4346-92FA-CDF7FAEB958C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sv-SE"/>
              <a:t>Dr. A. B. Patankar (Athawale)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2.png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Module 2: Data Collection &amp;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23168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7922E-8EC6-4B9C-82C2-7D4B62EC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75" y="460374"/>
            <a:ext cx="8121650" cy="59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9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2A37C-F075-40AC-8F7C-5B95DF01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28"/>
            <a:ext cx="12192000" cy="50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41DC78-E709-437A-A9ED-3990A499E4B7}"/>
              </a:ext>
            </a:extLst>
          </p:cNvPr>
          <p:cNvGrpSpPr/>
          <p:nvPr/>
        </p:nvGrpSpPr>
        <p:grpSpPr>
          <a:xfrm>
            <a:off x="0" y="1815898"/>
            <a:ext cx="12192000" cy="3226204"/>
            <a:chOff x="0" y="2476500"/>
            <a:chExt cx="12192000" cy="32262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EBB7C5-E5F2-4E6A-92FB-63215C79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637" y="2476500"/>
              <a:ext cx="11896725" cy="190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ABE1CC-BF19-4B6A-88DE-899338A9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81499"/>
              <a:ext cx="12192000" cy="1321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664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CDCCF1-EC58-464B-9983-099E0A7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328737"/>
            <a:ext cx="119538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0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9EE74-5974-4AD0-9B8B-5024F5EF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38150"/>
            <a:ext cx="119443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8E95A-34C9-49F6-A4B8-2D60F189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3" y="358817"/>
            <a:ext cx="10239058" cy="61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653F7-933C-4F32-8622-4E2FF8F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562100"/>
            <a:ext cx="121253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B8BE66-DAFD-4ABA-8054-D79A80178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642"/>
            <a:ext cx="12192000" cy="35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16B73-76B1-4B12-B541-5E21D456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472491"/>
            <a:ext cx="11450320" cy="59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5D89F1-6BFB-4A0D-8244-065D61F8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176462"/>
            <a:ext cx="11972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5D06C-6279-426D-A203-F98020D4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&amp; Secondary data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of data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collecting data.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– Census &amp; Sample methods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of sampling 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Sampling and Non-Probability Sampling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en-IN" sz="6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1075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6FE1C-0660-44CF-8BD4-E06C1FFC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738187"/>
            <a:ext cx="12106275" cy="53816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995081" y="3029803"/>
            <a:ext cx="5377218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58872" y="6034586"/>
            <a:ext cx="72856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167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1B381-E4DB-4404-9603-EAF51901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90512"/>
            <a:ext cx="9048750" cy="6276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548418" y="1228299"/>
            <a:ext cx="5854889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06472" y="3456295"/>
            <a:ext cx="5636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53636" y="4872251"/>
            <a:ext cx="60732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9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416C8-63D4-44CB-980A-DAF6BAB6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" y="1117599"/>
            <a:ext cx="11130915" cy="397026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18781" y="2743199"/>
            <a:ext cx="4904097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72251" y="4490114"/>
            <a:ext cx="65509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18781" y="4967785"/>
            <a:ext cx="2024419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6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09250-CC57-46D3-99B3-B7AF38A1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92" y="1359534"/>
            <a:ext cx="11458816" cy="39846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6250675" y="2511188"/>
            <a:ext cx="5145206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532263" y="4681182"/>
            <a:ext cx="5813946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18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52CA5-3E64-4844-9B23-1699BE93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4" y="519112"/>
            <a:ext cx="11202467" cy="564800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770496" y="1624083"/>
            <a:ext cx="8543498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61859" y="2169994"/>
            <a:ext cx="5377218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353636" y="4558352"/>
            <a:ext cx="5377218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68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6B1BA-6C46-4916-A968-EAA826DE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1647824"/>
            <a:ext cx="11362210" cy="295465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784144" y="3875964"/>
            <a:ext cx="5377218" cy="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18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7AEA0-EA9A-4362-A0A5-DE9EDCD4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" y="2532715"/>
            <a:ext cx="11384598" cy="17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7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691" y="201667"/>
            <a:ext cx="10341684" cy="1054250"/>
          </a:xfrm>
        </p:spPr>
        <p:txBody>
          <a:bodyPr/>
          <a:lstStyle/>
          <a:p>
            <a:r>
              <a:rPr lang="en-US" dirty="0"/>
              <a:t>Sources of Secondary Data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42522" y="1257642"/>
            <a:ext cx="4589928" cy="658368"/>
          </a:xfrm>
        </p:spPr>
        <p:txBody>
          <a:bodyPr/>
          <a:lstStyle/>
          <a:p>
            <a:r>
              <a:rPr lang="en-US" dirty="0"/>
              <a:t>Internal Sources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63895" y="2210615"/>
            <a:ext cx="4186278" cy="4176536"/>
          </a:xfrm>
        </p:spPr>
        <p:txBody>
          <a:bodyPr/>
          <a:lstStyle/>
          <a:p>
            <a:r>
              <a:rPr lang="en-US" dirty="0"/>
              <a:t>Organization’s Health &amp; Safety Records</a:t>
            </a:r>
          </a:p>
          <a:p>
            <a:r>
              <a:rPr lang="en-US" dirty="0"/>
              <a:t>Mission &amp; Vision Statement</a:t>
            </a:r>
          </a:p>
          <a:p>
            <a:r>
              <a:rPr lang="en-US" dirty="0"/>
              <a:t>Financial Statement</a:t>
            </a:r>
          </a:p>
          <a:p>
            <a:r>
              <a:rPr lang="en-US" dirty="0"/>
              <a:t>Magazine</a:t>
            </a:r>
          </a:p>
          <a:p>
            <a:r>
              <a:rPr lang="en-US" dirty="0"/>
              <a:t>Sales Report</a:t>
            </a:r>
          </a:p>
          <a:p>
            <a:r>
              <a:rPr lang="en-US" dirty="0"/>
              <a:t>CRM Software</a:t>
            </a:r>
          </a:p>
          <a:p>
            <a:r>
              <a:rPr lang="en-US" dirty="0"/>
              <a:t>Executive Summaries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519616" y="1353176"/>
            <a:ext cx="4596384" cy="658368"/>
          </a:xfrm>
        </p:spPr>
        <p:txBody>
          <a:bodyPr/>
          <a:lstStyle/>
          <a:p>
            <a:r>
              <a:rPr lang="en-US" dirty="0"/>
              <a:t>External Sources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398084" y="2412105"/>
            <a:ext cx="5066304" cy="3172968"/>
          </a:xfrm>
        </p:spPr>
        <p:txBody>
          <a:bodyPr/>
          <a:lstStyle/>
          <a:p>
            <a:r>
              <a:rPr lang="en-US" dirty="0"/>
              <a:t>Government Report</a:t>
            </a:r>
          </a:p>
          <a:p>
            <a:r>
              <a:rPr lang="en-US" dirty="0"/>
              <a:t>Press Releases</a:t>
            </a:r>
          </a:p>
          <a:p>
            <a:r>
              <a:rPr lang="en-US" dirty="0"/>
              <a:t>Business Journals</a:t>
            </a:r>
          </a:p>
          <a:p>
            <a:r>
              <a:rPr lang="en-US" dirty="0"/>
              <a:t>Libraries</a:t>
            </a:r>
          </a:p>
          <a:p>
            <a:r>
              <a:rPr lang="en-US" dirty="0"/>
              <a:t>Internet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52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CBC74-C298-4B7E-A722-5FE1900E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9" y="1587566"/>
            <a:ext cx="11270293" cy="228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3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5D06C-6279-426D-A203-F98020D48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53" y="2029984"/>
            <a:ext cx="10600028" cy="38778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is a collection of facts, figures, objects, symbols and events gathered from different sources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Organization collects data to make better decisions from time to time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Example: Launching product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en-IN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Data?</a:t>
            </a:r>
          </a:p>
        </p:txBody>
      </p:sp>
    </p:spTree>
    <p:extLst>
      <p:ext uri="{BB962C8B-B14F-4D97-AF65-F5344CB8AC3E}">
        <p14:creationId xmlns:p14="http://schemas.microsoft.com/office/powerpoint/2010/main" val="423757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104C38-FED1-43FD-999D-116B71D47E18}"/>
              </a:ext>
            </a:extLst>
          </p:cNvPr>
          <p:cNvGrpSpPr/>
          <p:nvPr/>
        </p:nvGrpSpPr>
        <p:grpSpPr>
          <a:xfrm>
            <a:off x="1369130" y="1081092"/>
            <a:ext cx="9453740" cy="4695817"/>
            <a:chOff x="1554797" y="396557"/>
            <a:chExt cx="9453740" cy="46958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C44B02-3F27-4C32-A424-66D34BD76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797" y="396557"/>
              <a:ext cx="9453740" cy="3789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65C3A4-66F5-4FF1-BC20-BF16B3DBF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4797" y="4094480"/>
              <a:ext cx="9453740" cy="997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9620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0D598-5DDD-452D-BC86-3E713778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26" y="229552"/>
            <a:ext cx="7928149" cy="63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7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02FBF0-717F-4C06-A9A3-7902FE83849B}"/>
              </a:ext>
            </a:extLst>
          </p:cNvPr>
          <p:cNvGrpSpPr/>
          <p:nvPr/>
        </p:nvGrpSpPr>
        <p:grpSpPr>
          <a:xfrm>
            <a:off x="1746913" y="0"/>
            <a:ext cx="8570794" cy="6858000"/>
            <a:chOff x="2206625" y="502602"/>
            <a:chExt cx="6762750" cy="4718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F167BB-AA0D-45F1-8808-47CEF914F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6625" y="502602"/>
              <a:ext cx="6762750" cy="25812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6A7687-E72F-4547-BAF5-BB7B09CF2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625" y="3083877"/>
              <a:ext cx="6762750" cy="2137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881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B0043-764F-4DA4-B567-27DE4B49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985678"/>
            <a:ext cx="10077836" cy="48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5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3ACBA7-2BEC-4542-9C30-114CD4F1F29A}"/>
              </a:ext>
            </a:extLst>
          </p:cNvPr>
          <p:cNvGrpSpPr/>
          <p:nvPr/>
        </p:nvGrpSpPr>
        <p:grpSpPr>
          <a:xfrm>
            <a:off x="2570480" y="284480"/>
            <a:ext cx="7162800" cy="6268719"/>
            <a:chOff x="2701924" y="466725"/>
            <a:chExt cx="6686551" cy="5791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5AAC83-9E14-4A4B-9FA7-3405B42A5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9" r="2970"/>
            <a:stretch/>
          </p:blipFill>
          <p:spPr>
            <a:xfrm>
              <a:off x="2701925" y="466725"/>
              <a:ext cx="6686550" cy="31813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E95AA6-A5AF-4A14-8D45-4C07A9261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1924" y="3648075"/>
              <a:ext cx="6686550" cy="260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066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4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01708F8-AF6C-4D59-A4EF-4E51766039F1}"/>
              </a:ext>
            </a:extLst>
          </p:cNvPr>
          <p:cNvGrpSpPr/>
          <p:nvPr/>
        </p:nvGrpSpPr>
        <p:grpSpPr>
          <a:xfrm>
            <a:off x="2388358" y="0"/>
            <a:ext cx="6908043" cy="6858000"/>
            <a:chOff x="2652712" y="0"/>
            <a:chExt cx="6886575" cy="72034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7A7326-7990-4DFD-87BF-0C1ABB8D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2712" y="0"/>
              <a:ext cx="6886575" cy="5905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157E9B-C11A-4FC9-B5D4-5BCED423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712" y="5793740"/>
              <a:ext cx="6886574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197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A30D1-E05F-4E05-9E23-E021C7C3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86" y="372994"/>
            <a:ext cx="10793041" cy="58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2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0E03B-45CE-42B7-B674-53C08F65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3" y="1385178"/>
            <a:ext cx="10959673" cy="32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8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Fundamental Types</a:t>
            </a:r>
          </a:p>
          <a:p>
            <a:pPr>
              <a:lnSpc>
                <a:spcPct val="150000"/>
              </a:lnSpc>
            </a:pPr>
            <a:r>
              <a:rPr lang="en-US" dirty="0"/>
              <a:t>Structured Interview</a:t>
            </a:r>
          </a:p>
          <a:p>
            <a:pPr>
              <a:lnSpc>
                <a:spcPct val="150000"/>
              </a:lnSpc>
            </a:pPr>
            <a:r>
              <a:rPr lang="en-US" dirty="0"/>
              <a:t>Semi Structured Interview</a:t>
            </a:r>
          </a:p>
          <a:p>
            <a:pPr>
              <a:lnSpc>
                <a:spcPct val="150000"/>
              </a:lnSpc>
            </a:pPr>
            <a:r>
              <a:rPr lang="en-US" dirty="0"/>
              <a:t>Unstructured Interview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Interviews</a:t>
            </a:r>
          </a:p>
        </p:txBody>
      </p:sp>
    </p:spTree>
    <p:extLst>
      <p:ext uri="{BB962C8B-B14F-4D97-AF65-F5344CB8AC3E}">
        <p14:creationId xmlns:p14="http://schemas.microsoft.com/office/powerpoint/2010/main" val="235426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5D06C-6279-426D-A203-F98020D4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process of collecting information from all the relevant sources to find answers to the research problem, test the hypotheses and evaluate the outcomes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en-IN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0676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2994B3-5B9C-40FE-9474-A343530F8D3F}"/>
              </a:ext>
            </a:extLst>
          </p:cNvPr>
          <p:cNvGrpSpPr/>
          <p:nvPr/>
        </p:nvGrpSpPr>
        <p:grpSpPr>
          <a:xfrm>
            <a:off x="1652587" y="550829"/>
            <a:ext cx="9142792" cy="5890914"/>
            <a:chOff x="1652587" y="550829"/>
            <a:chExt cx="8886825" cy="5367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BE1352-33CB-4884-B32B-2013DC6DB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587" y="550829"/>
              <a:ext cx="8886825" cy="1943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FB0B80-1DB7-4674-95C0-A31BA1D1F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2587" y="2289648"/>
              <a:ext cx="8877300" cy="3629025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>
            <a:stCxn id="5" idx="0"/>
          </p:cNvCxnSpPr>
          <p:nvPr/>
        </p:nvCxnSpPr>
        <p:spPr>
          <a:xfrm>
            <a:off x="6219084" y="2459087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13132" y="4468827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3131" y="2993624"/>
            <a:ext cx="12712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38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5F7801-B249-40D7-B3EE-3AB400AA8002}"/>
              </a:ext>
            </a:extLst>
          </p:cNvPr>
          <p:cNvGrpSpPr/>
          <p:nvPr/>
        </p:nvGrpSpPr>
        <p:grpSpPr>
          <a:xfrm>
            <a:off x="2121007" y="0"/>
            <a:ext cx="6935444" cy="6858000"/>
            <a:chOff x="2121007" y="0"/>
            <a:chExt cx="6935444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318C17-87DE-4499-8983-ECF264036FFD}"/>
                </a:ext>
              </a:extLst>
            </p:cNvPr>
            <p:cNvGrpSpPr/>
            <p:nvPr/>
          </p:nvGrpSpPr>
          <p:grpSpPr>
            <a:xfrm>
              <a:off x="2121007" y="0"/>
              <a:ext cx="6935444" cy="6858000"/>
              <a:chOff x="2121007" y="0"/>
              <a:chExt cx="6799257" cy="665475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63EA8BA-51E5-46D0-824D-2B240056A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21007" y="0"/>
                <a:ext cx="6799257" cy="586533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E9EEAD0-1A6A-4155-824F-109B0091B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009" y="5816692"/>
                <a:ext cx="6420255" cy="83805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0990A5-1349-470F-BC8D-889B083A1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1007" y="5994344"/>
              <a:ext cx="386593" cy="863655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3471581" y="2488873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19084" y="5024866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2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92F92-A8A6-4B82-97CD-AF9654EE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19187"/>
            <a:ext cx="9210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0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767B6-BF2C-4A60-BBFC-586DD994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58" y="513539"/>
            <a:ext cx="11132334" cy="574134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733985" y="2609212"/>
            <a:ext cx="3102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90535" y="4697320"/>
            <a:ext cx="35527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6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8B3BA-B4E7-4DAC-B70E-488EA26C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12" y="0"/>
            <a:ext cx="9017176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66450" y="5024867"/>
            <a:ext cx="32388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19084" y="2459087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917890" y="5996132"/>
            <a:ext cx="50834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03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FB60F-8A4E-4AFC-BBCA-53FC4853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9" y="648713"/>
            <a:ext cx="11228082" cy="556057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791570" y="2306472"/>
            <a:ext cx="5304430" cy="40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71585" y="2827577"/>
            <a:ext cx="31478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030523" y="4042227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8093" y="4519899"/>
            <a:ext cx="24063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02678" y="5584424"/>
            <a:ext cx="61278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64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1F5C2-21D0-4729-9FB2-2028C622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2" y="484748"/>
            <a:ext cx="9936196" cy="588850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37481" y="1467134"/>
            <a:ext cx="2006220" cy="20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293544" y="1026072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77890" y="4615434"/>
            <a:ext cx="38939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37481" y="5693607"/>
            <a:ext cx="43263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71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33F53-D1C2-4F3C-AE38-32D57CDA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7" y="1128965"/>
            <a:ext cx="11203206" cy="460006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78093" y="3237010"/>
            <a:ext cx="7401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97962" y="3933045"/>
            <a:ext cx="3279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8093" y="5570777"/>
            <a:ext cx="46172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30272" y="5106753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48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678A73A-F1CE-4030-8736-5B14E61B5421}"/>
              </a:ext>
            </a:extLst>
          </p:cNvPr>
          <p:cNvGrpSpPr/>
          <p:nvPr/>
        </p:nvGrpSpPr>
        <p:grpSpPr>
          <a:xfrm>
            <a:off x="675869" y="1056362"/>
            <a:ext cx="10840261" cy="4099297"/>
            <a:chOff x="1543049" y="560252"/>
            <a:chExt cx="9105901" cy="3377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9CDEF-1A7B-40AD-A38D-7FC85AEBE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3050" y="560252"/>
              <a:ext cx="9105900" cy="14573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A89523-DCB6-41EC-8BF1-868EF98E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49" y="1920297"/>
              <a:ext cx="9105899" cy="2017006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3516828" y="4478955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884111" y="2186132"/>
            <a:ext cx="22971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181229" y="3318895"/>
            <a:ext cx="11485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2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Methods of Research Interviews</a:t>
            </a:r>
          </a:p>
          <a:p>
            <a:pPr>
              <a:lnSpc>
                <a:spcPct val="150000"/>
              </a:lnSpc>
            </a:pPr>
            <a:r>
              <a:rPr lang="en-US" dirty="0"/>
              <a:t>Personal Interviews</a:t>
            </a:r>
          </a:p>
          <a:p>
            <a:pPr>
              <a:lnSpc>
                <a:spcPct val="150000"/>
              </a:lnSpc>
            </a:pPr>
            <a:r>
              <a:rPr lang="en-US" dirty="0"/>
              <a:t>Telephonic Interviews</a:t>
            </a:r>
          </a:p>
          <a:p>
            <a:pPr>
              <a:lnSpc>
                <a:spcPct val="150000"/>
              </a:lnSpc>
            </a:pPr>
            <a:r>
              <a:rPr lang="en-US" dirty="0"/>
              <a:t>Email or Web Page Interview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Interviews</a:t>
            </a:r>
          </a:p>
        </p:txBody>
      </p:sp>
    </p:spTree>
    <p:extLst>
      <p:ext uri="{BB962C8B-B14F-4D97-AF65-F5344CB8AC3E}">
        <p14:creationId xmlns:p14="http://schemas.microsoft.com/office/powerpoint/2010/main" val="273399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49147"/>
              </p:ext>
            </p:extLst>
          </p:nvPr>
        </p:nvGraphicFramePr>
        <p:xfrm>
          <a:off x="1144895" y="729654"/>
          <a:ext cx="10264634" cy="606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063" y="-40943"/>
            <a:ext cx="7751928" cy="70968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en-IN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 of Data</a:t>
            </a:r>
          </a:p>
        </p:txBody>
      </p:sp>
    </p:spTree>
    <p:extLst>
      <p:ext uri="{BB962C8B-B14F-4D97-AF65-F5344CB8AC3E}">
        <p14:creationId xmlns:p14="http://schemas.microsoft.com/office/powerpoint/2010/main" val="689895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769EA-4E61-4210-A391-3B255AB6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78" y="705153"/>
            <a:ext cx="10896444" cy="49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18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CE01E-EC94-47D9-813D-C945D8D4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01" y="616186"/>
            <a:ext cx="10474156" cy="55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5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6DED4-D68F-41E7-97DD-944338CC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409575"/>
            <a:ext cx="88868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6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A5D35-FEA5-4A54-B81C-DDA40CD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67" y="484417"/>
            <a:ext cx="9545265" cy="58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7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33F28-99A2-45DB-BFCC-11D3B0C8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36" y="814286"/>
            <a:ext cx="10463128" cy="46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4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09BD3-0116-41A0-9BAD-36C4B26D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9" y="424672"/>
            <a:ext cx="10241301" cy="60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83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ABAE29-2CAC-42D1-93AF-720E8C7D02CA}"/>
              </a:ext>
            </a:extLst>
          </p:cNvPr>
          <p:cNvGrpSpPr/>
          <p:nvPr/>
        </p:nvGrpSpPr>
        <p:grpSpPr>
          <a:xfrm>
            <a:off x="2140085" y="143550"/>
            <a:ext cx="8123102" cy="6570900"/>
            <a:chOff x="2140085" y="461253"/>
            <a:chExt cx="8123102" cy="6570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ABF345-9E76-46A8-9391-BB7BB28CA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35"/>
            <a:stretch/>
          </p:blipFill>
          <p:spPr>
            <a:xfrm>
              <a:off x="2140085" y="461253"/>
              <a:ext cx="8123102" cy="1752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B39A89-AB8D-4232-BA49-1597E201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085" y="1980389"/>
              <a:ext cx="8123102" cy="5051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906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0B58F-2977-40CE-94E7-5E9A435B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1" y="749435"/>
            <a:ext cx="10955318" cy="50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8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DCC92-123B-4E22-B67C-124F4D21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62" y="76200"/>
            <a:ext cx="70008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5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A399B-F822-4F22-BD3B-028049F9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77507"/>
            <a:ext cx="11372078" cy="61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C1B38-8D0D-4AF1-8321-8087771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938212"/>
            <a:ext cx="12096750" cy="49815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5EF9A6-F89D-44BF-9CD4-EF89AC94C93C}"/>
              </a:ext>
            </a:extLst>
          </p:cNvPr>
          <p:cNvCxnSpPr>
            <a:cxnSpLocks/>
          </p:cNvCxnSpPr>
          <p:nvPr/>
        </p:nvCxnSpPr>
        <p:spPr>
          <a:xfrm>
            <a:off x="304800" y="2286000"/>
            <a:ext cx="2306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28A2A4-A799-4630-8F26-2F102304167F}"/>
              </a:ext>
            </a:extLst>
          </p:cNvPr>
          <p:cNvCxnSpPr/>
          <p:nvPr/>
        </p:nvCxnSpPr>
        <p:spPr>
          <a:xfrm>
            <a:off x="304800" y="5262880"/>
            <a:ext cx="11582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09FB6B-002C-4C79-88C8-C126D73FA987}"/>
              </a:ext>
            </a:extLst>
          </p:cNvPr>
          <p:cNvCxnSpPr>
            <a:cxnSpLocks/>
          </p:cNvCxnSpPr>
          <p:nvPr/>
        </p:nvCxnSpPr>
        <p:spPr>
          <a:xfrm>
            <a:off x="386080" y="5750560"/>
            <a:ext cx="660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3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26B7F-2D4F-4DDE-AF1D-50EABC99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98"/>
            <a:ext cx="12192000" cy="462680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67C681-C415-4E84-B89D-201A452FD454}"/>
              </a:ext>
            </a:extLst>
          </p:cNvPr>
          <p:cNvCxnSpPr>
            <a:cxnSpLocks/>
          </p:cNvCxnSpPr>
          <p:nvPr/>
        </p:nvCxnSpPr>
        <p:spPr>
          <a:xfrm>
            <a:off x="162560" y="2326640"/>
            <a:ext cx="6471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8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5D06C-6279-426D-A203-F98020D4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Personal Investigation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 Oral Investigation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through Correspondent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Telephonic Interview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Mailed Questionnaire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questionnaire filled by enumerators</a:t>
            </a:r>
          </a:p>
          <a:p>
            <a:pPr marL="514350" indent="-514350">
              <a:buFont typeface="+mj-lt"/>
              <a:buAutoNum type="arabicPeriod"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C135-DA60-4C8C-A4C7-F6301BA4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  <a:buClr>
                <a:schemeClr val="tx1">
                  <a:lumMod val="85000"/>
                  <a:lumOff val="15000"/>
                </a:schemeClr>
              </a:buClr>
            </a:pPr>
            <a:r>
              <a:rPr lang="en-IN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of Collecting Data </a:t>
            </a:r>
          </a:p>
        </p:txBody>
      </p:sp>
    </p:spTree>
    <p:extLst>
      <p:ext uri="{BB962C8B-B14F-4D97-AF65-F5344CB8AC3E}">
        <p14:creationId xmlns:p14="http://schemas.microsoft.com/office/powerpoint/2010/main" val="27131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1050</TotalTime>
  <Words>285</Words>
  <Application>Microsoft Office PowerPoint</Application>
  <PresentationFormat>Widescreen</PresentationFormat>
  <Paragraphs>71</Paragraphs>
  <Slides>58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Hardcover</vt:lpstr>
      <vt:lpstr> Module 2: Data Collection &amp; Sampling Methods</vt:lpstr>
      <vt:lpstr>Contents</vt:lpstr>
      <vt:lpstr>What is Data?</vt:lpstr>
      <vt:lpstr>Data Collection</vt:lpstr>
      <vt:lpstr>Sources of Data</vt:lpstr>
      <vt:lpstr>PowerPoint Presentation</vt:lpstr>
      <vt:lpstr>PowerPoint Presentation</vt:lpstr>
      <vt:lpstr>PowerPoint Presentation</vt:lpstr>
      <vt:lpstr>Methods of Collecting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Secondary Data </vt:lpstr>
      <vt:lpstr>PowerPoint Presentation</vt:lpstr>
      <vt:lpstr>Questionnaire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Interviews</vt:lpstr>
      <vt:lpstr>PowerPoint Presentation</vt:lpstr>
      <vt:lpstr>PowerPoint Presentation</vt:lpstr>
      <vt:lpstr>PowerPoint Presentation</vt:lpstr>
      <vt:lpstr>Types of Interviews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of Interviews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&amp; Sampling Methods</dc:title>
  <dc:creator>Vivian Lobo</dc:creator>
  <cp:lastModifiedBy>Vaibhav Ambhire</cp:lastModifiedBy>
  <cp:revision>149</cp:revision>
  <dcterms:created xsi:type="dcterms:W3CDTF">2022-01-19T17:15:51Z</dcterms:created>
  <dcterms:modified xsi:type="dcterms:W3CDTF">2023-02-26T07:05:56Z</dcterms:modified>
</cp:coreProperties>
</file>